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670F-A4B6-480C-81E4-E6716C8E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AEC3-C72D-458C-8E25-83A5E996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C28A-7C93-4F51-AAD7-81C69DDBA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Writing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97FCA-0666-4BFB-9088-349F0EBAF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Finishing The Essay You Have Started</a:t>
            </a:r>
          </a:p>
        </p:txBody>
      </p:sp>
    </p:spTree>
    <p:extLst>
      <p:ext uri="{BB962C8B-B14F-4D97-AF65-F5344CB8AC3E}">
        <p14:creationId xmlns:p14="http://schemas.microsoft.com/office/powerpoint/2010/main" val="270474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C224-B83E-47B8-9FD3-CA7B6122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/>
          <a:lstStyle/>
          <a:p>
            <a:r>
              <a:rPr lang="en-US" dirty="0"/>
              <a:t>Proofreading the First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F29E-F2C1-4674-8D76-ACE4836C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7465"/>
            <a:ext cx="8596668" cy="4413898"/>
          </a:xfrm>
        </p:spPr>
        <p:txBody>
          <a:bodyPr/>
          <a:lstStyle/>
          <a:p>
            <a:r>
              <a:rPr lang="en-US" b="1" u="sng" dirty="0"/>
              <a:t>Proofreading</a:t>
            </a:r>
            <a:r>
              <a:rPr lang="en-US" dirty="0"/>
              <a:t> -- examining your essay carefully to correct grammar, spelling, or structural mistakes. 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b="1" dirty="0"/>
              <a:t>After writing your essay, it’s time to </a:t>
            </a:r>
            <a:r>
              <a:rPr lang="en-US" b="1" u="sng" dirty="0"/>
              <a:t>proofread</a:t>
            </a:r>
            <a:r>
              <a:rPr lang="en-US" b="1" dirty="0"/>
              <a:t> for common errors </a:t>
            </a:r>
            <a:r>
              <a:rPr lang="en-US" dirty="0"/>
              <a:t>--</a:t>
            </a:r>
          </a:p>
          <a:p>
            <a:pPr lvl="2"/>
            <a:r>
              <a:rPr lang="en-US" sz="1200" u="sng" dirty="0"/>
              <a:t>Fragmented Sentence Errors </a:t>
            </a:r>
            <a:r>
              <a:rPr lang="en-US" sz="1200" dirty="0"/>
              <a:t>-- Sentences that are incomplete or should be combined. </a:t>
            </a:r>
          </a:p>
          <a:p>
            <a:pPr lvl="2"/>
            <a:r>
              <a:rPr lang="en-US" sz="1200" u="sng" dirty="0"/>
              <a:t>Run-On Sentence Errors </a:t>
            </a:r>
            <a:r>
              <a:rPr lang="en-US" sz="1200" dirty="0"/>
              <a:t>-- Two or more sentences that are incorrectly combined or missing punctuation.</a:t>
            </a:r>
          </a:p>
          <a:p>
            <a:pPr lvl="2"/>
            <a:r>
              <a:rPr lang="en-US" sz="1200" u="sng" dirty="0"/>
              <a:t>Comma Errors </a:t>
            </a:r>
            <a:r>
              <a:rPr lang="en-US" sz="1200" dirty="0"/>
              <a:t>-- Missing or Extra commas that are not following the comma rules.   </a:t>
            </a:r>
          </a:p>
          <a:p>
            <a:pPr lvl="2"/>
            <a:r>
              <a:rPr lang="en-US" sz="1200" u="sng" dirty="0"/>
              <a:t>Pronoun Agreement</a:t>
            </a:r>
            <a:r>
              <a:rPr lang="en-US" sz="1200" dirty="0"/>
              <a:t> -- a pronoun must agree with its antecedent; </a:t>
            </a:r>
            <a:r>
              <a:rPr lang="en-US" sz="1000" dirty="0"/>
              <a:t>for example: student/(s)he; students/they;</a:t>
            </a:r>
          </a:p>
          <a:p>
            <a:pPr lvl="2"/>
            <a:r>
              <a:rPr lang="en-US" sz="1200" u="sng" dirty="0"/>
              <a:t>Apostrophes</a:t>
            </a:r>
            <a:r>
              <a:rPr lang="en-US" sz="1200" dirty="0"/>
              <a:t> -- contractions and possession should include appropriate apostrophes.</a:t>
            </a:r>
          </a:p>
          <a:p>
            <a:pPr lvl="2"/>
            <a:r>
              <a:rPr lang="en-US" sz="1200" u="sng" dirty="0"/>
              <a:t>Spelling</a:t>
            </a:r>
            <a:r>
              <a:rPr lang="en-US" sz="1200" dirty="0"/>
              <a:t> -- Incorrect word use, misspelled names, and auto-corrected problems should be reviewed.</a:t>
            </a:r>
          </a:p>
          <a:p>
            <a:pPr lvl="2"/>
            <a:r>
              <a:rPr lang="en-US" sz="1200" u="sng" dirty="0"/>
              <a:t>Missing or Doubled Words</a:t>
            </a:r>
            <a:r>
              <a:rPr lang="en-US" sz="1200" dirty="0"/>
              <a:t> -- the auto-correct will not catch a missing word or a word used twice in a row.</a:t>
            </a:r>
          </a:p>
          <a:p>
            <a:pPr marL="114300" indent="0">
              <a:buNone/>
            </a:pPr>
            <a:endParaRPr lang="en-US" dirty="0"/>
          </a:p>
          <a:p>
            <a:pPr marL="400050" indent="-285750"/>
            <a:r>
              <a:rPr lang="en-US" dirty="0"/>
              <a:t>Taking time to </a:t>
            </a:r>
            <a:r>
              <a:rPr lang="en-US" b="1" u="sng" dirty="0"/>
              <a:t>proofread</a:t>
            </a:r>
            <a:r>
              <a:rPr lang="en-US" dirty="0"/>
              <a:t> will help your overall essay grade!!</a:t>
            </a:r>
          </a:p>
        </p:txBody>
      </p:sp>
    </p:spTree>
    <p:extLst>
      <p:ext uri="{BB962C8B-B14F-4D97-AF65-F5344CB8AC3E}">
        <p14:creationId xmlns:p14="http://schemas.microsoft.com/office/powerpoint/2010/main" val="299372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8DB2-6C7A-48DD-96FD-A414ADC4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253"/>
          </a:xfrm>
        </p:spPr>
        <p:txBody>
          <a:bodyPr/>
          <a:lstStyle/>
          <a:p>
            <a:pPr algn="ctr"/>
            <a:r>
              <a:rPr lang="en-US" dirty="0"/>
              <a:t>The Best Kept Proofreading Secret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FFF4-EA61-454F-A748-B8471FFA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967" y="2315361"/>
            <a:ext cx="6476301" cy="37260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Try reading your essay out loud. 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One of the best ways to catch the errors in your essay is to read it out loud to yourself or someone else.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Yes, it will seem awkward at first, but think of all of the good grades!  </a:t>
            </a:r>
          </a:p>
        </p:txBody>
      </p:sp>
    </p:spTree>
    <p:extLst>
      <p:ext uri="{BB962C8B-B14F-4D97-AF65-F5344CB8AC3E}">
        <p14:creationId xmlns:p14="http://schemas.microsoft.com/office/powerpoint/2010/main" val="109415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BD76-C264-4C9C-9626-1ED9621E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306"/>
          </a:xfrm>
        </p:spPr>
        <p:txBody>
          <a:bodyPr/>
          <a:lstStyle/>
          <a:p>
            <a:r>
              <a:rPr lang="en-US" dirty="0"/>
              <a:t>A Checklist for the Final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D7E2-C7D7-4D79-A4BA-BAEA97D3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853"/>
            <a:ext cx="8596668" cy="4405509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What are some questions to ask about your essay before you submit the final draft? 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400" dirty="0"/>
              <a:t>Do I have a clear thesis statement, topic sentences, and purpose which are all on one topic?</a:t>
            </a:r>
          </a:p>
          <a:p>
            <a:r>
              <a:rPr lang="en-US" sz="1400" dirty="0"/>
              <a:t>Are my ideas organized in a logical way, such as time order or least to most important?</a:t>
            </a:r>
          </a:p>
          <a:p>
            <a:r>
              <a:rPr lang="en-US" sz="1400" dirty="0"/>
              <a:t>Have I checked for errors in grammar, spelling, and word use?</a:t>
            </a:r>
          </a:p>
          <a:p>
            <a:r>
              <a:rPr lang="en-US" sz="1400" dirty="0"/>
              <a:t>Do my sentences and paragraphs flow together?</a:t>
            </a:r>
          </a:p>
          <a:p>
            <a:r>
              <a:rPr lang="en-US" sz="1400" dirty="0"/>
              <a:t>Have I given enough details so that my audience will understand what I have written?</a:t>
            </a:r>
          </a:p>
          <a:p>
            <a:r>
              <a:rPr lang="en-US" sz="1400" dirty="0"/>
              <a:t>Does my conclusion have a final thought or interesting ending?</a:t>
            </a:r>
          </a:p>
          <a:p>
            <a:r>
              <a:rPr lang="en-US" sz="1400" dirty="0"/>
              <a:t>Is the </a:t>
            </a:r>
            <a:r>
              <a:rPr lang="en-US" sz="1400"/>
              <a:t>language and tone </a:t>
            </a:r>
            <a:r>
              <a:rPr lang="en-US" sz="1400" dirty="0"/>
              <a:t>of my essay correct for my purpose? </a:t>
            </a:r>
          </a:p>
          <a:p>
            <a:r>
              <a:rPr lang="en-US" sz="1400" dirty="0"/>
              <a:t>Does the research, if needed, support the Thesis Statement?  Do I have enough evidence?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A374-811F-4134-B819-9C0566A6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Over Writer’s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E7B1-28B9-46DB-A257-6780CE51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/>
          <a:lstStyle/>
          <a:p>
            <a:r>
              <a:rPr lang="en-US" b="1" u="sng" dirty="0"/>
              <a:t>Writer’s Block</a:t>
            </a:r>
            <a:r>
              <a:rPr lang="en-US" b="1" dirty="0"/>
              <a:t> </a:t>
            </a:r>
            <a:r>
              <a:rPr lang="en-US" dirty="0"/>
              <a:t>-- Not knowing what to write next. </a:t>
            </a:r>
          </a:p>
          <a:p>
            <a:endParaRPr lang="en-US" dirty="0"/>
          </a:p>
          <a:p>
            <a:r>
              <a:rPr lang="en-US" b="1" dirty="0"/>
              <a:t>If you feel like you don’t know what to write next, try these solutions --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Talk about your essay with another person or read it out loud to yourself.</a:t>
            </a:r>
          </a:p>
          <a:p>
            <a:pPr lvl="1"/>
            <a:r>
              <a:rPr lang="en-US" dirty="0"/>
              <a:t>If you are typing, try printing out your essay and handwriting the rest for a while.  </a:t>
            </a:r>
          </a:p>
          <a:p>
            <a:pPr lvl="1"/>
            <a:r>
              <a:rPr lang="en-US" dirty="0"/>
              <a:t>Go for a walk, get a snack, take a shower, or listen to music for a few minutes.  </a:t>
            </a:r>
          </a:p>
          <a:p>
            <a:pPr lvl="1"/>
            <a:r>
              <a:rPr lang="en-US" dirty="0"/>
              <a:t>Set a timer, do other homework, and go back to writing later.   </a:t>
            </a:r>
          </a:p>
          <a:p>
            <a:pPr lvl="1"/>
            <a:endParaRPr lang="en-US" dirty="0"/>
          </a:p>
          <a:p>
            <a:r>
              <a:rPr lang="en-US" i="1" dirty="0"/>
              <a:t>Most importantly, be patient with yourself and focus on the positive side.  Talk to your teacher, and make an appointment with a tutor, as needed.  </a:t>
            </a:r>
          </a:p>
        </p:txBody>
      </p:sp>
    </p:spTree>
    <p:extLst>
      <p:ext uri="{BB962C8B-B14F-4D97-AF65-F5344CB8AC3E}">
        <p14:creationId xmlns:p14="http://schemas.microsoft.com/office/powerpoint/2010/main" val="61301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670F-A4B6-480C-81E4-E6716C8E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AEC3-C72D-458C-8E25-83A5E996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46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2F3342"/>
      </a:accent3>
      <a:accent4>
        <a:srgbClr val="038B30"/>
      </a:accent4>
      <a:accent5>
        <a:srgbClr val="FF0000"/>
      </a:accent5>
      <a:accent6>
        <a:srgbClr val="FF0000"/>
      </a:accent6>
      <a:hlink>
        <a:srgbClr val="05D74D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495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The Writing Process</vt:lpstr>
      <vt:lpstr>Proofreading the First Draft</vt:lpstr>
      <vt:lpstr>The Best Kept Proofreading Secret</vt:lpstr>
      <vt:lpstr>A Checklist for the Final Draft</vt:lpstr>
      <vt:lpstr>Getting Over Writer’s Block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Process</dc:title>
  <dc:creator>Laurel Tucker</dc:creator>
  <cp:lastModifiedBy>Athea Harris</cp:lastModifiedBy>
  <cp:revision>8</cp:revision>
  <dcterms:created xsi:type="dcterms:W3CDTF">2022-10-07T18:54:03Z</dcterms:created>
  <dcterms:modified xsi:type="dcterms:W3CDTF">2022-12-14T19:41:28Z</dcterms:modified>
</cp:coreProperties>
</file>